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493" r:id="rId5"/>
    <p:sldId id="488" r:id="rId6"/>
    <p:sldId id="489" r:id="rId7"/>
    <p:sldId id="490" r:id="rId8"/>
    <p:sldId id="491" r:id="rId9"/>
    <p:sldId id="492" r:id="rId10"/>
    <p:sldId id="495" r:id="rId11"/>
    <p:sldId id="485" r:id="rId12"/>
    <p:sldId id="494" r:id="rId13"/>
    <p:sldId id="484" r:id="rId14"/>
    <p:sldId id="478" r:id="rId15"/>
  </p:sldIdLst>
  <p:sldSz cx="9144000" cy="6858000" type="screen4x3"/>
  <p:notesSz cx="6797675" cy="9926638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9FED38C1-9F05-45AA-8E10-334BEDCD0EC1}">
          <p14:sldIdLst>
            <p14:sldId id="493"/>
            <p14:sldId id="488"/>
            <p14:sldId id="489"/>
            <p14:sldId id="490"/>
            <p14:sldId id="491"/>
            <p14:sldId id="492"/>
            <p14:sldId id="495"/>
            <p14:sldId id="485"/>
            <p14:sldId id="494"/>
            <p14:sldId id="484"/>
            <p14:sldId id="4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660"/>
  </p:normalViewPr>
  <p:slideViewPr>
    <p:cSldViewPr>
      <p:cViewPr varScale="1">
        <p:scale>
          <a:sx n="79" d="100"/>
          <a:sy n="79" d="100"/>
        </p:scale>
        <p:origin x="1574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4014" y="-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7F944-B2B9-4D0C-A20E-4DE3BAF9FE49}" type="datetimeFigureOut">
              <a:rPr lang="nb-NO" smtClean="0"/>
              <a:t>29.10.2020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1D26B-3BCD-4132-8269-67D68065BE21}" type="slidenum">
              <a:rPr lang="nb-NO" smtClean="0"/>
              <a:t>‹#›</a:t>
            </a:fld>
            <a:endParaRPr lang="nb-NO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2252663"/>
            <a:ext cx="50006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164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00FDF7-D3EF-42BE-8AF4-0B61B38E572D}" type="datetimeFigureOut">
              <a:rPr lang="nb-NO" smtClean="0"/>
              <a:t>29.10.2020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10BA7-89F7-4869-A323-998A5A8356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2812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10BA7-89F7-4869-A323-998A5A8356FB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9794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Eiere: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F49D-C3E6-4D4C-AB6A-22B5E86E06F8}" type="datetimeFigureOut">
              <a:rPr lang="nb-NO" smtClean="0"/>
              <a:t>29.10.2020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9A7D-E1EF-9347-88ED-251FD8B0AE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9980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F49D-C3E6-4D4C-AB6A-22B5E86E06F8}" type="datetimeFigureOut">
              <a:rPr lang="nb-NO" smtClean="0"/>
              <a:t>29.10.2020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9A7D-E1EF-9347-88ED-251FD8B0AE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977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F49D-C3E6-4D4C-AB6A-22B5E86E06F8}" type="datetimeFigureOut">
              <a:rPr lang="nb-NO" smtClean="0"/>
              <a:t>29.10.2020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9A7D-E1EF-9347-88ED-251FD8B0AE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7339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F49D-C3E6-4D4C-AB6A-22B5E86E06F8}" type="datetimeFigureOut">
              <a:rPr lang="nb-NO" smtClean="0"/>
              <a:t>29.10.2020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9A7D-E1EF-9347-88ED-251FD8B0AE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57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24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F49D-C3E6-4D4C-AB6A-22B5E86E06F8}" type="datetimeFigureOut">
              <a:rPr lang="nb-NO" smtClean="0"/>
              <a:t>29.10.2020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9A7D-E1EF-9347-88ED-251FD8B0AE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2044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F49D-C3E6-4D4C-AB6A-22B5E86E06F8}" type="datetimeFigureOut">
              <a:rPr lang="nb-NO" smtClean="0"/>
              <a:t>29.10.2020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9A7D-E1EF-9347-88ED-251FD8B0AE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2641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F49D-C3E6-4D4C-AB6A-22B5E86E06F8}" type="datetimeFigureOut">
              <a:rPr lang="nb-NO" smtClean="0"/>
              <a:t>29.10.2020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9A7D-E1EF-9347-88ED-251FD8B0AE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239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F49D-C3E6-4D4C-AB6A-22B5E86E06F8}" type="datetimeFigureOut">
              <a:rPr lang="nb-NO" smtClean="0"/>
              <a:t>29.10.2020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9A7D-E1EF-9347-88ED-251FD8B0AE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5212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F49D-C3E6-4D4C-AB6A-22B5E86E06F8}" type="datetimeFigureOut">
              <a:rPr lang="nb-NO" smtClean="0"/>
              <a:t>29.10.2020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9A7D-E1EF-9347-88ED-251FD8B0AE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057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F49D-C3E6-4D4C-AB6A-22B5E86E06F8}" type="datetimeFigureOut">
              <a:rPr lang="nb-NO" smtClean="0"/>
              <a:t>29.10.2020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9A7D-E1EF-9347-88ED-251FD8B0AE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6363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F49D-C3E6-4D4C-AB6A-22B5E86E06F8}" type="datetimeFigureOut">
              <a:rPr lang="nb-NO" smtClean="0"/>
              <a:t>29.10.2020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9A7D-E1EF-9347-88ED-251FD8B0AE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230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3F49D-C3E6-4D4C-AB6A-22B5E86E06F8}" type="datetimeFigureOut">
              <a:rPr lang="nb-NO" smtClean="0"/>
              <a:t>29.10.2020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C9A7D-E1EF-9347-88ED-251FD8B0AE2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578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" y="6968"/>
            <a:ext cx="9137449" cy="685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6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3"/>
            <a:ext cx="914400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101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13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662880" y="-315416"/>
            <a:ext cx="8229600" cy="1143000"/>
          </a:xfrm>
        </p:spPr>
        <p:txBody>
          <a:bodyPr>
            <a:normAutofit/>
          </a:bodyPr>
          <a:lstStyle/>
          <a:p>
            <a:r>
              <a:rPr lang="nb-NO" sz="3200" dirty="0"/>
              <a:t>Buss terminalen, helsehus og EKKO Lillestrøm</a:t>
            </a:r>
          </a:p>
        </p:txBody>
      </p:sp>
      <p:sp>
        <p:nvSpPr>
          <p:cNvPr id="2" name="Plassholder for innhol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5413" y="-747465"/>
            <a:ext cx="11743471" cy="849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76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4863"/>
            <a:ext cx="9144000" cy="766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18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9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70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82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5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04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72" y="188695"/>
            <a:ext cx="9230144" cy="64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07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122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00890"/>
            <a:ext cx="9144793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06040"/>
      </p:ext>
    </p:extLst>
  </p:cSld>
  <p:clrMapOvr>
    <a:masterClrMapping/>
  </p:clrMapOvr>
</p:sld>
</file>

<file path=ppt/theme/theme1.xml><?xml version="1.0" encoding="utf-8"?>
<a:theme xmlns:a="http://schemas.openxmlformats.org/drawingml/2006/main" name="LD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2808632FEAD604999EB1E30F2969A98" ma:contentTypeVersion="13" ma:contentTypeDescription="Opprett et nytt dokument." ma:contentTypeScope="" ma:versionID="9feeb2dcdab277a608b3a0cba29ef91e">
  <xsd:schema xmlns:xsd="http://www.w3.org/2001/XMLSchema" xmlns:xs="http://www.w3.org/2001/XMLSchema" xmlns:p="http://schemas.microsoft.com/office/2006/metadata/properties" xmlns:ns3="b0c252b8-fed3-4b3f-b3bf-aa97e5cf7a57" xmlns:ns4="79c34847-3b89-4431-b6d7-a81eef020874" targetNamespace="http://schemas.microsoft.com/office/2006/metadata/properties" ma:root="true" ma:fieldsID="ed6131a52f5d5232b1b43a4b726ddf95" ns3:_="" ns4:_="">
    <xsd:import namespace="b0c252b8-fed3-4b3f-b3bf-aa97e5cf7a57"/>
    <xsd:import namespace="79c34847-3b89-4431-b6d7-a81eef02087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c252b8-fed3-4b3f-b3bf-aa97e5cf7a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c34847-3b89-4431-b6d7-a81eef02087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for deling av tip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77A8E5F-E155-4DDB-811E-70E6F4F424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c252b8-fed3-4b3f-b3bf-aa97e5cf7a57"/>
    <ds:schemaRef ds:uri="79c34847-3b89-4431-b6d7-a81eef0208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DC56A1-535B-4887-8525-52678B4570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6915D0-120B-4A5D-8497-6BB25E4D883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LD-Tema</Template>
  <TotalTime>9984</TotalTime>
  <Words>8</Words>
  <Application>Microsoft Office PowerPoint</Application>
  <PresentationFormat>Skjermfremvisning (4:3)</PresentationFormat>
  <Paragraphs>2</Paragraphs>
  <Slides>11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Verdana</vt:lpstr>
      <vt:lpstr>LD-Tema</vt:lpstr>
      <vt:lpstr>PowerPoint-presentasjon</vt:lpstr>
      <vt:lpstr>Buss terminalen, helsehus og EKKO Lillestrøm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JohNET Datasystemer 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Lillestrøm DELTA AS</dc:title>
  <dc:creator>Administrator</dc:creator>
  <cp:lastModifiedBy>Sølvi Tellefsen</cp:lastModifiedBy>
  <cp:revision>236</cp:revision>
  <cp:lastPrinted>2014-09-11T09:08:22Z</cp:lastPrinted>
  <dcterms:created xsi:type="dcterms:W3CDTF">2012-03-05T12:08:46Z</dcterms:created>
  <dcterms:modified xsi:type="dcterms:W3CDTF">2020-10-29T13:04:14Z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0x010100A2808632FEAD604999EB1E30F2969A98</vt:lpwstr>
  </property>
</Properties>
</file>